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 Russia </a:t>
            </a:r>
            <a:r>
              <a:rPr lang="en-US" dirty="0" smtClean="0"/>
              <a:t>Moscow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064" y="85344"/>
            <a:ext cx="4486656" cy="279626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Jesse berzonski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63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will cost $739</a:t>
            </a:r>
          </a:p>
          <a:p>
            <a:r>
              <a:rPr lang="en-US" dirty="0" smtClean="0"/>
              <a:t>I will make one stop at JFK</a:t>
            </a:r>
          </a:p>
          <a:p>
            <a:r>
              <a:rPr lang="en-US" dirty="0" smtClean="0"/>
              <a:t>It will be 17 hour flight to Moscow Russia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875" y="3512629"/>
            <a:ext cx="5142747" cy="320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01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Apartment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have found a nice apartment for $1300 a month 15 minutes from downtown.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006" y="2944367"/>
            <a:ext cx="5479976" cy="336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32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around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will be </a:t>
            </a:r>
            <a:r>
              <a:rPr lang="en-US" dirty="0" smtClean="0"/>
              <a:t>a </a:t>
            </a:r>
            <a:r>
              <a:rPr lang="en-US" dirty="0" smtClean="0"/>
              <a:t>15 minute subway ride with two </a:t>
            </a:r>
            <a:r>
              <a:rPr lang="en-US" dirty="0" smtClean="0"/>
              <a:t>switch's </a:t>
            </a:r>
            <a:r>
              <a:rPr lang="en-US" dirty="0" smtClean="0"/>
              <a:t>from my apartment downtown</a:t>
            </a:r>
            <a:r>
              <a:rPr lang="en-US" dirty="0" smtClean="0"/>
              <a:t>.</a:t>
            </a:r>
          </a:p>
          <a:p>
            <a:r>
              <a:rPr lang="en-US" dirty="0" smtClean="0"/>
              <a:t>Ill Be using the blue track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544" y="2712339"/>
            <a:ext cx="5037392" cy="377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1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can visit Saint </a:t>
            </a:r>
            <a:r>
              <a:rPr lang="en-US" dirty="0" smtClean="0"/>
              <a:t>Basils Cathedral</a:t>
            </a:r>
            <a:endParaRPr lang="en-US" dirty="0" smtClean="0"/>
          </a:p>
          <a:p>
            <a:r>
              <a:rPr lang="en-US" dirty="0" smtClean="0"/>
              <a:t>You could see the CSKA soccer teams match in Moscow.</a:t>
            </a:r>
          </a:p>
          <a:p>
            <a:r>
              <a:rPr lang="en-US" dirty="0" smtClean="0"/>
              <a:t>You could go any </a:t>
            </a:r>
            <a:r>
              <a:rPr lang="en-US" dirty="0" smtClean="0"/>
              <a:t>museum </a:t>
            </a:r>
            <a:r>
              <a:rPr lang="en-US" dirty="0" smtClean="0"/>
              <a:t>like the </a:t>
            </a:r>
            <a:r>
              <a:rPr lang="en-US" dirty="0" smtClean="0"/>
              <a:t>Bulgavok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2207" y="2297810"/>
            <a:ext cx="2982523" cy="22254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92" y="3599306"/>
            <a:ext cx="2466975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5493" y="111186"/>
            <a:ext cx="2174931" cy="198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147" y="231648"/>
            <a:ext cx="10353761" cy="1326321"/>
          </a:xfrm>
        </p:spPr>
        <p:txBody>
          <a:bodyPr/>
          <a:lstStyle/>
          <a:p>
            <a:r>
              <a:rPr lang="en-US" dirty="0" smtClean="0"/>
              <a:t>Shots and </a:t>
            </a:r>
            <a:r>
              <a:rPr lang="en-US" dirty="0" smtClean="0"/>
              <a:t>immunizations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need to </a:t>
            </a:r>
            <a:r>
              <a:rPr lang="en-US" dirty="0"/>
              <a:t>have your Tetanus, Diphtheria, Pertussis, Measles, Mumps, Rubella, Polio </a:t>
            </a:r>
            <a:r>
              <a:rPr lang="en-US" dirty="0" smtClean="0"/>
              <a:t>shots to travel to Russia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918" y="2760916"/>
            <a:ext cx="3733610" cy="216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33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TC104033921[[fn=Damask]]</Template>
  <TotalTime>33</TotalTime>
  <Words>126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Rockwell</vt:lpstr>
      <vt:lpstr>Damask</vt:lpstr>
      <vt:lpstr>To Russia Moscow</vt:lpstr>
      <vt:lpstr>Getting there</vt:lpstr>
      <vt:lpstr>Apartment</vt:lpstr>
      <vt:lpstr>Moving around</vt:lpstr>
      <vt:lpstr>Things to do</vt:lpstr>
      <vt:lpstr>Shots and immunizations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Moscow</dc:title>
  <dc:creator>BJJ681</dc:creator>
  <cp:lastModifiedBy>BJJ681</cp:lastModifiedBy>
  <cp:revision>6</cp:revision>
  <dcterms:created xsi:type="dcterms:W3CDTF">2014-03-31T13:01:37Z</dcterms:created>
  <dcterms:modified xsi:type="dcterms:W3CDTF">2014-03-31T18:15:12Z</dcterms:modified>
</cp:coreProperties>
</file>